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390" r:id="rId3"/>
    <p:sldId id="387" r:id="rId4"/>
    <p:sldId id="388" r:id="rId5"/>
    <p:sldId id="389" r:id="rId6"/>
    <p:sldId id="385" r:id="rId7"/>
    <p:sldId id="271" r:id="rId8"/>
    <p:sldId id="272" r:id="rId9"/>
    <p:sldId id="273" r:id="rId10"/>
    <p:sldId id="275" r:id="rId11"/>
    <p:sldId id="386" r:id="rId12"/>
    <p:sldId id="391" r:id="rId13"/>
    <p:sldId id="392" r:id="rId14"/>
    <p:sldId id="393" r:id="rId15"/>
    <p:sldId id="394" r:id="rId16"/>
    <p:sldId id="395" r:id="rId17"/>
    <p:sldId id="396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1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2-01-12T03:43:38.1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14530 10740 0,'0'0'0,"-84"-85"16,-58 1-1,86 27 1,-57 0 0,-396 1 93,424 112-109,0-27 16,29 27-1,27 1 1,-27-29-1,28 57-15,-29-29 16,29 1 0,28-29-1,-28 29 1,28-29 0,0 57-1,0-29 1,0 1 15,56-1-15,29 57-1,28-28 1,-85-57 0,29 1-1,112-1 1,-84-28-1,28 0 1,0 0 0,-28 0-1,85 0 1,-142 0 15,113 0-15,-112 0-16,27 0 15,-28 0 1,1-28 31,-1-1-31,-28 1-1,28 0 1,-28-29-1,0 1 1,0 28 0,0-1-1,0 1 1,0-28-16,0 27 16,0 1 15,-56-142-16,27 142 1,1-28 15,0 27-15,28 1 0,-28 0-1,-29 0 1,29-1 15,0 29-15,28-28-16,-57 28 15,0 0 1,1-28 0,-1 28-1,-27-28 1</inkml:trace>
  <inkml:trace contextRef="#ctx0" brushRef="#br0" timeOffset="1769.2">13315 11447 0,'0'0'0,"0"-29"16,-28 29 15,28-28-15,-57 28 15,29 0-15,-29 0-16,-28 57 15,-28 28 1,-28 28 0,0-29-1,-1 29 1,58-56-1,55-57 1,29 28 15,-56 29-15,-1-1 0,57-27-1,-28-29 1,28 28 15</inkml:trace>
  <inkml:trace contextRef="#ctx0" brushRef="#br0" timeOffset="2839.41">14389 11390 0,'28'0'125,"1"0"-125,27 0 15,57 85 1,0 0 0,29 0-1,-58-1 1,1 1 0,-56-28-1,55-1 1,29 57-16</inkml:trace>
  <inkml:trace contextRef="#ctx0" brushRef="#br0" timeOffset="4981.24">12467 12323 0,'0'0'0,"-28"0"0,-1 0 16,1 0 0,0 0-1,-1 0 1,1-28 31,28-1-16,-28 29-31,28-28 16,-57-28 31,29 56-32,28-29 16,-28 29-15,-29 0 0,29 0-1,0 0 1,-1 0 0,-27 0-1,28 0 1,-1 0-1,1 0 1,0 0 15,0 29-31,-1-29 32,29 28-17,-28 0 1,28 0-1,-28 1 1,28 55 0,0-55-1,0-1-15,0 0 32,0 1-17,0 55 1,0-55 15,0 27-31,0-28 47,0 1-47,28-29 31,0 0-15,1 28-1,27 0-15,1 0 32,-1-28-17,-28 0-15,1 0 32,-1 0-32,29 0 31,-1 0-16,114 0 1,-85 0 0,-29-28-1,85-28 1,-112 56 0,-29-29-1,28 29 1,-28-28 62,0 0-62,0-29 15,0 29-16,-28 0 1,28 0 0,-29-1-1,1 29 1,0 0 0,-29-28-1,29 28 1,-28 0-1,-1-28 17,0 28-17,1-29-15,-1 29 32,1-28-17,28 28 1,-29 0 15</inkml:trace>
  <inkml:trace contextRef="#ctx0" brushRef="#br0" timeOffset="7169.24">15746 12210 0,'-57'-28'63,"57"-1"-48,-113 29 1,57 0 0,-1 0-1,1 0 1,-1 0-1,29 0 1,0 0 0,-29 0-16,1 0 15,27 0 1,-27 29 0,-29-1-1,28 0 1,1 0-1,-29 1 1,57-1 0,0 28-1,-1-27 1,-27 84 0,56-57-1,0 1 1,0-29-1,0 57 1,0-57 0,0 0-1,0 1 17,0-1-17,141 28 1,-56-27-1,0-1 1,0-28 0,56 28-1,-85-28 1,29 0 0,-56 0-1,112 0 1,-85 0-1,1 0 1,-29 0 0,57 0 15,-57 0-15,57-28-1,-57 0 1,29-1-1,-29-27 1,0-85 0,-28 84-1,29-141 17,-29 170-17,0 0 1,0-1-1,0 1-15,0-28 32,-29-29-17,-27 85 17,-1-57-17,29 29-15,0 0 16,-29 0 15,29 28 0</inkml:trace>
  <inkml:trace contextRef="#ctx0" brushRef="#br0" timeOffset="9221.54">11732 12832 0,'-57'0'94,"29"0"-78,-170 198-1,113-114 1,-56 58-1,56-58 1,-28 58 0,57-86-1,-1 29 1,0-28 0,1 27-1,56-55 16</inkml:trace>
  <inkml:trace contextRef="#ctx0" brushRef="#br0" timeOffset="10379.16">10714 13793 0,'0'0'0,"-56"0"16,27 0-1,1 0 1,0 0 0,-29 0 31,29 28-32,-29 57 1,29-29 15,0-27-15,28 27-16,-28 1 31,28-29-31,0 28 16,0 1-16,0-29 15,0 29 1,28-29 15,28 28-15,-27-27-1,197 27 17,-170-56-17,29 0 1,-57 0-1,57 0 1,-56 0 0,-1 0-1,0 0 1,0 0 31,-28-28-47,29 28 31,-1-28-15,0-29-1,0 29 1,-28-29 0,29 57-1,-29-28 1,0 0-1,0-29 17,0 1-32,-29 56 31,29-28-15,-56-1-1,28 1 1,-1 28-1,1 0 1,0 0 0,0 0-1</inkml:trace>
  <inkml:trace contextRef="#ctx0" brushRef="#br0" timeOffset="11533.53">12043 12973 0,'0'-28'16,"28"28"140,0 28-140,1 0-16,-1 29 15,28-29 1,-27 29 15,-29-1-31,28 29 32,28 56-17,-27-84-15,-1-1 31,0 1-15,1-29 0,-29 0-1,28 29 17</inkml:trace>
  <inkml:trace contextRef="#ctx0" brushRef="#br0" timeOffset="13361.17">12806 14471 0,'0'-28'16,"0"-29"-1,0-28 1,-57-84 0,29 112-1,0 1 1,0-1 0,28 1 15,-29 56-31,1-29 31,0 1-15,0 0-16,-1 28 15,1 0 1,-28-28 0,27 28-1,-56 0 1,57 0 15,0 0-31,0 0 31,-1 0-15,1 0 15,0 0-15,0 0-1,-1 84 1,-27 1 0,56 0-1,0-28 1,0 84 0,0-85-1,0-27 1,0-1-1,0 0 1,56 0 15,-27 1-15,55-1-16,-27-28 16,-1 28 15,1-28-16,0 29-15,-29-29 32,28 0-17,1 0 1,-29 0 15,0 0-15,1 0-1,-1-29 1,28-27 0,1-57-1,-57 56 1,0 29 0,0-29-1,0 29 1,0 0-1,0-29 1</inkml:trace>
  <inkml:trace contextRef="#ctx0" brushRef="#br0" timeOffset="14323.09">15068 12832 0,'0'0'0,"0"56"15,-29 29 1,1 0-16,-29-29 16,29-27 15,28 27-16,-56 29 1,56-57-16,-29 0 31,29 1-15,-28-1 0,28 28-16,-28 1 15,0-29 1,-1 29-1,29-1 1,0 1 15,-28-1-15,0-56 0,28 29-1</inkml:trace>
  <inkml:trace contextRef="#ctx0" brushRef="#br0" timeOffset="15780.15">14615 13934 0,'0'0'0,"-28"0"0,-57 28 16,-28-28 0,28 0-1,-56 29 16,113-1-31,-29-28 32,1 28-32,27 0 31,1 1-15,0-1-1,28 28 1,0-27-16,0-1 15,0 0 1,0 0 15,0 1-15,0-1 0,56 57-1,1-57 1,-29 0-1,0-28 17,29 29-17,-1-1-15,86 0 32,-1-28-17,-113 0 1,1 0-1,-1 0 1,0 0 0,1 0-1,55 0 1,1 0-16,0-28 16,-57 28-1,29-28 1,-29 28-1,0-29 17,1 29-32,-29-28 15,28-57 17,-28 29-17,0 27 1,0-55-1,0 55 1,0 1 0,0-28-1,0 27 1,-28 29 15,-1-28-15,-27 0 15,-1 0-31,-28-1 16,57 29-1</inkml:trace>
  <inkml:trace contextRef="#ctx0" brushRef="#br0" timeOffset="18020.4">15152 13058 0,'85'56'93,"0"1"-77,-28-29-16,27 29 16,-27-1-1,-1 29 1,1-29 15,56 58-15,-56-58-16,-29-28 15,0 1 17,-28-1-17,28-28 32,-28 28-31,0 29 124,29-57-124,-29 28 0,28 28-1,28 1 1,-27-29 0,-1 29-16,-28-29 31,0 0 0,28-28-15,-28 29-1,29-29 32,-29 28-31,0 0 46,28-28-30,0 28-1,0 1-16</inkml:trace>
  <inkml:trace contextRef="#ctx0" brushRef="#br0" timeOffset="20545.3">16396 14301 0,'-28'0'31,"-29"0"-15,1-28 0,28 0-1,-29 0 1,1 28 0,27 0-1,-27 0 1,27 0-1,1 0 1,0 0 0,0 0 15,-1 0 0,1 0-15,28 28-1,-28-28 17,-29 85-32,57-57 15,-28 0 1,0 0 15,-1 29-15,29 0-1,0-29 1,0 28 0,0 29-1,0-28 1,0-29 0,0 0-1,57 0 16,-57 1-15,28-1 15,1-28-15,-1 0 15,28 28-15,-27 0-1,55-28 1,1 29-16,28-29 31,-84 28-15,55-28 0,-27 0-1,-29 0 1,0 0-1,1 0-15,-1 0 47,0 0-31,1 0 15,-1 0-15,0 0-16,0-57 15,1 29 1,-1-57 0,28 1 15,-56 27-15,0 1-1,0-1 1,0 29-1,0 0 17,0-1-17,-28 29 17,28-28-17,-28 28-15,28-28 16,-28-1 15,-1 29 0,29-28-15,-28 28 0,0-28-1,0 28 1,-1-28-1,1 28 1,-29-29 15,29 29-31,0-28 16,-29 0 15,29 28-15,-28 0-16,27 0 15,1-28 1,0 28 15,0 0-15,-1 0 15,29-29 0,-28 29 1,28-28 15</inkml:trace>
  <inkml:trace contextRef="#ctx0" brushRef="#br0" timeOffset="27115.23">10177 14725 0,'28'0'125,"1"0"-125,84 0 15,28 0 1,57 0 0,56 29-1,-56 27 1,452-28-1,-424 1 1,85 27 0,113-28-1,-282 1 17,27-1-17,425 57 1,-368-85-1,-28 28 1,57 0 0,197 57-1,-226-57 1,-56 29 0,169 28-1,-141-57 1,0-28-1,56 28 1,-141 1 0,28-29 15,-27 28-15,140-28-1,-169 0 1,-29 0-1,29 0 1,0 0 0,-57 0-1,29 0 1,-29 0 0,0 0 15,1 0 31,-29 28-30</inkml:trace>
  <inkml:trace contextRef="#ctx0" brushRef="#br0" timeOffset="29168.91">17273 15545 0,'0'-28'156,"0"0"-156,0-29 16,0 0 0,0-27-1,0-29 1,-57-57 0,29 57-1,28 56 1,-57-27-1,57 27-15,-28 57 16,28-56 0,-28 56-16,28-29 31,-29 29 31,-27 0 95,-57 0-142,28 0 1,-28 0 0,0 0-16,28 0 15,-28 0 16,0-28-31,-255 28 16,227 0 0,-57 0 15,57 0-31,-114 0 31,171 0-15,-58 0-1,-84 0 1,56 0 0,86 0-1,-29 0 1,-29 0 0,29 0-1,0 0 1,-85 0-1,113 0 1,29 0 0,28 0 15,-29 0-15,29 0-1,-29 0 1,-56 0-1,57 0 1,-29 0 0,57 0-1,-57 0 1,0 0 0,28 0-1,-27 0 1,55 0-1,1 0 1,-29 0 0,1 0 15,28 0 0</inkml:trace>
  <inkml:trace contextRef="#ctx0" brushRef="#br0" timeOffset="30755.01">14813 10966 0,'-28'0'62,"56"29"173,29-29-220,27 0 17,284-114-32,-170 30 15,0 27 1,28 1-1,-85 27-15,57-27 32,-85 28-17,29 28 1,-114 0 0,0 0-1</inkml:trace>
  <inkml:trace contextRef="#ctx0" brushRef="#br0" timeOffset="32515.17">16170 12238 0,'0'0'0,"0"28"31,0 1-31,0-1 47,0 0-47,0 0 141,0 57-110,0-56-31,0 55 16,28 1-1,-28-57 1,29 1 0,-29-1-1,28-28 1,-28 28 15,28-28-31,57 0 31,56 0-15,736-254 0,564-198-1,29-170 1,-226 198-1,-622 169 1,85 29 0,-651 198-1,1 28 1</inkml:trace>
  <inkml:trace contextRef="#ctx0" brushRef="#br0" timeOffset="48894.05">13937 10966 0,'28'29'172,"29"-1"-157,-1 0-15,1-28 47,-29 28-16,0-28-31,0 0 16,29 0 0,56-28-1,85-85 1,-28 28-1,56-28 1,-28-28 0,537-170-1,-481 254 1,-56-27 0,-57 55-1,-84 1 1</inkml:trace>
  <inkml:trace contextRef="#ctx0" brushRef="#br0" timeOffset="50099.57">15576 12266 0,'0'0'0,"0"29"140,29 55-124,112 199 0,-84-142-1,-29-84 1,28-1 0,-27 1-1,-1-29 1,0-28-1,0 0 1,1 0 0,27 0-1,1 0 1,56-56 0,367-227-1,-27 0 16,-86 86-31,1-58 16,-255 199 0,-57 27-1,1 1 17,-29 28 14</inkml:trace>
  <inkml:trace contextRef="#ctx0" brushRef="#br0" timeOffset="51429.11">16764 14443 0,'-29'0'31,"1"0"78,28 28-62,0 29-31,0 27 0,28-55-1,1 27 1,27-28-16,-56 1 31,29-29-31,84 56 31,-29-28-15,1-28 0,170 0-1,-142-28 1,113-113-1,28 0 1,707-566 0,-706 537-1,-86 29 1,29 28 0,-169 113-1,-29-28 1,28 28 15</inkml:trace>
  <inkml:trace contextRef="#ctx0" brushRef="#br0" timeOffset="56517.16">13089 10571 0,'-29'0'265,"-55"0"-234,27 28-15,-28 28 0,0 1-1,-56 28-15,0-1 32,-29 58-17,-508 282 1,508-226-1,-254 141 1,254-170 0,1 29-1,-1-28 1,-112 84 0,168-141-1,30-28 16,-86 113-15,85-142 0,57 29-1,-57 28 1,-113 198 0,142-198-1,-1 0 1,1 57-1,56-142 1,0 0 15,0 57-31,0-28 16,0-1 0,0-28 15,0 1-16,0-1 17,0 0 30,0 1-46,28-29 234,28 0-235,1 0 1,-57-29 15,113 1-31,-56 0 16,-1 28 0,1-29 15,-29 29-16,0-28-15,0 28 16,1 0 0,-29-28-1,28 28 17,0 0-17,1 0 1,-1 0-1,0 0 17,0 0 15</inkml:trace>
  <inkml:trace contextRef="#ctx0" brushRef="#br0" timeOffset="61979.23">16424 15234 0,'29'0'140,"-1"0"-124,29 28-16,27 85 16,1 57-1,57 0 1,-58-1-1,29-56 1,227 255 0,-199-284-1,-56 1 17,28 85-32,-57-85 31,-27-57-16,27 0-15</inkml:trace>
  <inkml:trace contextRef="#ctx0" brushRef="#br0" timeOffset="63164.98">17781 16845 0,'0'0'0,"-84"-28"31,27 0-31,1 28 16,27 0-1,1 0 1,0 0 0,-1 0-1,1 0 48,0 0-32,28 28-15,0 0 15,0 85-31,0-28 15,0-28 1,0 27 0,0-27-1,0-1 1,56 29 0,1-85 15,28 57-16,-29-29-15,142 29 32,-141-57-32,56 28 31,-85-28-15,57 0-1,-29 0 1,86 0-1,-86 0 1,-27 0 0,-1-28-1,28-29 1,-27-28 0,-29-56-1,0 84 1,0 1-1,0 28 17,0-1-17,-57 1 32,29 28-31,-29-28-16,1 28 15,56-29 1,-57 29 0,1-28-1,27 28 1</inkml:trace>
  <inkml:trace contextRef="#ctx0" brushRef="#br0" timeOffset="64707.33">16340 15347 0,'0'0'16,"-29"-28"-16,1 28 109,-28 0-109,27 56 16,1 29-1,-85 28 1,85-28 0,-29 0-1,29 28 1,-57-57-1,0 142 1,29-113 0,27-28-1,1-29 1,28 28 0,-28 1-1,0-57 1,-1 56-1,29-27 1,-28-29 15,28 28-15,0 0 46</inkml:trace>
  <inkml:trace contextRef="#ctx0" brushRef="#br0" timeOffset="65715.13">15633 16534 0,'0'0'0,"-28"-28"16,-1 28 31,-27 0 15,28 57-30,-29-1-17,1 29 1,27 0-1,-27-1-15,27-55 16,1 27 0,28 1-1,-28-1-15,0-27 32,28-1-1</inkml:trace>
  <inkml:trace contextRef="#ctx0" brushRef="#br0" timeOffset="66749.84">15181 17128 0,'-29'0'31,"-27"0"-15,-1 0-1,1 0 1,-29 0-1,28 0 1,1 0-16,-1 0 16,1 28-1,-86 113 17,86-84-17,28 28 1,-29 0-1,57-29 1,0 1 15,0-1-15,0-28-16,0 1 31,0-1-15,28 0-1,1-28 1,27 28 0,29 1-1,-57-29-15,57 0 16,28 0 0,-28 0-1,28 0 1,57 0-1,-57-29 1,56-27 0,-112 56-1,-29 0 63,-28-85-78,0 57 16,0-29 0,0 29-1,0-28 1,-28-1 0,-57-28-1,57 57 1,0 0-1,-29-1 1,0 1 0</inkml:trace>
  <inkml:trace contextRef="#ctx0" brushRef="#br0" timeOffset="113280.76">13824 10797 0,'0'0'0,"0"-29"15,0 1 1,0 0-1,-29 0 1,-27-1 15,28 29-15,-1 0 0,-27 0-1,-29 0 1,57 0-1,-1 0 1,1 0 0,0 0 15,0 0-15,-1 0 46,29 29-46,-28 27-1,28-28 1,0 57 0,0-57-1,0 1 1,0-1-1,0 0-15,0 1 63,0-1-63,28-28 31,29 0-15,-57 28-1,56-28 17,1 28-17,56 1 1,-28-1 0,-57-28-1,29 28 1,-1-28-1,-27 0 1,-1 0 0,-28 28 77,-28 29-77,-29-1 0,0 1-16,1-29 31,-1 0-31,1 1 31,28-1 0,-1-28-31,1 0 47,56 0 94</inkml:trace>
  <inkml:trace contextRef="#ctx0" brushRef="#br0" timeOffset="114709.84">14135 10881 0,'0'-56'31,"0"28"-16,0-1 1,0 1 0,0 0 31,0 0-1,-29 84 95,29 1-110,0 27 1,0-55-17,0-1 1,0 29 15,29-57-15,27 56 15,-28-28-15,1-28 15,-1 0-16,-28 29-15,28-29 47,1 0-31,-1 0 15,0 0 16,0 0-47,1 0 31,-1 0-15,0 0 0,-28-29-1,0 1 1,28-57-1,-28 57 1,0-29 0,0 1-1,0 28 1,0-1-16,0 1 31,0 0 0,-28 28-15,-28-28 0,27 28-1,-27-29-15,28 29 16,-1 0 15,-27 0-15</inkml:trace>
  <inkml:trace contextRef="#ctx0" brushRef="#br0" timeOffset="139249.78">11873 12153 0,'0'57'172,"0"-1"-157,0-27 1,0 27 0,0 1-1,0-1 1,0-27-1,0-1 1,0 0 0,0 0 15,0 1-15,0-1-1,0 0 32,0 0-31,0 1 31,28-29-32,1 0 126,-1 0-126,0 0 32,0 0-31,1-29 0,-29 1-1,28 28 1,29-28-1,-57 0 1,28 28 31,0 56 109,0 1-140,1-1-1,-1 1-15,-28-1 16,28-28 15,0 1-15,1 27 0,-29-27 15,28-29-16,-28 28 17</inkml:trace>
  <inkml:trace contextRef="#ctx0" brushRef="#br0" timeOffset="141285.14">12608 12266 0,'0'-28'62,"0"0"-46,-56 0 15,-1 28-15,29 0-1,0 0 1,-29 0 0,29 0-1,-1 0 1,1 0-1,0 0 1,-29 0 15,1 56-15,28-28-16,28 1 47,-29-29-32,29 28 32,0 0 0,0 0-16,0 1-31,0-1 32,29 0-17,-29 1-15,28-29 32,0 28-17,0 0 1,29 0-1,-29-28 1,0 0 15,-28 29-15,29-29 0,-1 0-1,-28 28 1,28-28 31,1 0-16,-1 0 0,0 0-15,0 0-1,29 0-15,-1 0 16,1 0 15,-29 0-15,0 0 0,1 0-1,-1 0 1,0 0-1,1 0 64,-29 28-17,0 0-31,0 1-31,0 27 63,0-28-48,-29 1-15,29-1 16,-28 0 0,-29-28-1,57 28 1,-28 1 0,-28-1-1,27-28 1,-27 28-1,56 1 1,-28-29 0,-1 0 15</inkml:trace>
  <inkml:trace contextRef="#ctx0" brushRef="#br0" timeOffset="144239.79">12071 11927 0,'-28'0'16,"-1"0"30,1 0-30,0 0 15,0 0-31,-1 0 32,1 0 46,-28 28-63,56 1-15,-29 27 16,-27-27 0,28 27-1,-29-28-15,29 29 31,-29 28-15,1-57 0,27 28-1,-27-56 1,56 57-16,-57-29 0,57 1 31,-28-29-15,0 56 15,28-28-15,0 1-1,0-1 1,0 0 0,0 0-1,0 29 1,0-29-1,0 0 1,28 29 0,0-29-1,1 0 17,27 1-32,1-1 15,-29 29 1,57-29 15,0 28-15,-57-56-1,0 0 1,29 29 0,-29-29-1,0 0 1,0 28-1,1-28 1,-1 0 0,-28 28-1,85-28 1,28 0 15,-85 0-15,0 28-1,29-28 1,-29 0 0,0 0-1,29 0 1,0 29 0,-29-29-1,0 0 1,0 0-1,1 0 1,84 0 0,-29 0-1,-55 0-15,56 0 16,-29 0 0,-28 0-1,57 0 1,-57 0 15,1 0 0,-1-29-15,0-27 0,1-1-1,-1-27-15,28-86 31,-56 85-15,29 0 0,-29 29-1,0 28 32,0-57-47,0 28 16,-57-28-1,-28 1 1,29 27 0,-1 1-1,-56-57 1,28 84 0,29 1 15,-1 0-16,1-1 1,-1 1 0,1 0 15,-1 28-15,29 0-1,0 0 1,-1 0 31,1 0-32,0 0-15,-1 0 78,1 0-78,0 0 32,-29 28-17,1 0 1,-1 1-16,1-29 31,-1 28-15,1 0-16,-1 1 31,29-1-15,0-28 31,-1 0-32</inkml:trace>
  <inkml:trace contextRef="#ctx0" brushRef="#br0" timeOffset="185323.53">15294 17665 0,'0'28'125,"28"29"-125,85 27 32,28 58-32,29-57 15,-57-29 1,57 57 0,-29-28-1,707 226 1,-452-283-1,-113 29 1,141-57 0,84 0-1,-55 0-15,-57-29 32,-114-27-17,171-86 1,-227 29-1,-28 57 1,84-142 0,-56-28-1,-56 0 1,28-29 0,254-366-1,-254 281 1,28-112-1,142-28 1,-170 28 0,28-170-1,283-905 17,-509 1386-1,28 56-16,142 85 142,-29 0-157,-28-28 15,-28 0 1,-57 0 0,29-1-1,-29 29 1</inkml:trace>
  <inkml:trace contextRef="#ctx0" brushRef="#br0" timeOffset="186293.57">24340 12182 0,'0'56'93,"0"57"-93,-57 85 32,1 0-17,28 28 1,28 254 0,0-338-1,0-1 1,0-28-1,0 29 1,0 197-16,28-113 16,-28-57-1,28-27 1,-28-86 0,28-28 15</inkml:trace>
  <inkml:trace contextRef="#ctx0" brushRef="#br0" timeOffset="188819.35">24312 12069 0,'56'0'109,"142"0"-93,0 0 0,0 28-1,452 0 1,-367-28 0,-1 0-1,1 0 1,141 0-1,-141 0 1,113-141 0,-283 112-1,113-84 17,226 0-17,-311 29 1,57 27-1,0 29 1,28-57-16,283 0 31,-396 57-15,0 28 0,-84 0-1,-29 28 63,-57 114-78,1 55 16,-29 29 0,28-84-1,29 56 1,28-57-16,-28 57 15,28 0 1,0 141 0,0-113-1,0 28-15,28 1 32,85 310-1,-85-452-16,1 28 1,-1 57 0,-28-170-1,28 1 32,-28-1-47,-56-28 219,-114 57-203,-113-57-16,1 28 15,27-28 16,-28 0-15,-338 0 0,451 0-16,29 0 15,56 0 17,-57 0-32,-55 0 31,83 0-16,1 0 1,-28 0 0,56 0-1,29 0 1,27 0 15,1 0 0,0 0-31,-29 0 32,-27 0-17,-1 0 1,-28 0 0,0 0-16,28 0 31,-85 28-16,-113-28 1,170 0 0,29 0-1,-29 0 1,-1 0 0,-55 0-1,112 0 1,1 0-1,27 0 1,1 0 31,-57 0-31,57-28 46,28 0-31,0-1-15,0-56-16,28 1 16,1-1-1,-1 0 1</inkml:trace>
  <inkml:trace contextRef="#ctx0" brushRef="#br0" timeOffset="189869.92">24453 13058 0,'0'0'0,"-28"-28"16,56-1 155,170 29-155,28 0 0,622 0-1,-509 0 1,-28 0 0,0-28-1,0 28 1,170 0-16,-57 0 31,198-28-15,-481 28-1,-28 0 1,-56-29 0,-29 29-1</inkml:trace>
  <inkml:trace contextRef="#ctx0" brushRef="#br0" timeOffset="191037.64">25442 12916 0,'29'0'172,"169"-56"-156,28 28-1,56-1 1,114-27-1,-28 28-15,56 28 16,282 0 15,171 0-15,480 0 0,-1131 0-1,-113 0 1,-56 0-1,-29 0 1,0 0 0</inkml:trace>
  <inkml:trace contextRef="#ctx0" brushRef="#br0" timeOffset="-210567.35">17301 10571 0,'0'0'0,"28"0"78,0 56 16,1 1-79,-1 56 1,0 0 0,85 282-1,-84-168 1,-1-30 0,57 1-1,-29 198 1,85-57-1,-27 0 1,55 424 0,-56-565-1,29 254 1,-86-225 0,-28-143-1,1 29 16,-1 29-15,-28-114 0,28 0-1,-28 1 1,0-1 0,0 0 15,0 0 47,-28-112 63,-113-171-126,84 86-15,1 56 16,-1-1-1,0-55 1,-27-29-16,27 0 31,-28-56-15,29-1-16,-1 86 16,1-57-1,-1 28 1,-28-113-1,57-28 1,-113-113 0,112 225 15,1 30-31,0 27 0,0 57 16,-1-28-1,-55-29 1,55 85 15,-27-56-15,-57-142-1,56 57 1,57 198 0,0-29-1,0 1 1,0 28-1,0-1 1,0 1 0</inkml:trace>
  <inkml:trace contextRef="#ctx0" brushRef="#br0" timeOffset="-208924.92">7576 15460 0,'28'0'78,"57"0"-62,0 0-1,85-56 1,225-57 0,-197 84-1,28 1 1,764-28 0,-283 27 15,56 29-16,1159 0 1,-1498 0 0,85 0-1,57 0 1,1469 0 0,-989 0-1,-170 0-15,-310 0 31,-142 0-31,0 29 16,0-29 0,396 56 15,-736-56-15,-27 0 15,28 0-31,-57 0 31,0 0 32</inkml:trace>
  <inkml:trace contextRef="#ctx0" brushRef="#br0" timeOffset="-207576.77">18997 15771 0,'0'0'0,"-57"-28"0,-27 28 16,-1 0-1,-57 0 1,29 85 0,-56-1-16,-29 114 15,-170 113 1,1-56-1,28 112 1,28-56 0,56-85-16,29-56 31,-650 112 0,565-282-15,0-85-1,-113-197 1,282 84 0,1 28-1,85 1 1,-1 27-16,57-27 16,0 84-1,0 0 16,0-84-31,85 112 32,56-56-1,707-339-31,-480 339 16,-57 85-16,-57-29 31,142 57-16,-170 0 1,29 28 0,27 29-1,171 169 1,-227-113 0,0-28-1,57 84 1,-29-27-1,0-29 1,397 198 0,-114-57-1,-339-169 1,28-29 0,-85-27-1,-56-29 16,85 28-15,-86-28-16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2-01-12T03:48:05.04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13145 8959 0,'0'0'0,"0"-28"63,0 0-17,0 0 17,85 28-47,0 0 15,367 0-31,-282 0 15,84 0 1,-28 0-16,57 56 31,-85-56-15,0 28 0,226-28-1,-255 29 1,1-29-1,0 0 1,56 0 0,-141 0-1,-29 0 1,86 0 15,-58 0-31,29 0 16,-28 0-1,57 0 1,84-29 15,-85 29-31,396-28 32,-367 28-17,28-28 1,0 28-1,28 0 1,28 0 0,453 0-1,-509 0-15,-85 0 32,-28 0-17,-1 0 16,-27 0-31,-57-28 16,28 28 15,1 0-15,-1 0 46,28 0-46,-27 0 0,27 0-1,29 0 1,-57 0-16,29 0 31,-1 0-31,-27 0 16,-1 0-1,0 0 1,0 0 0,1 0 15</inkml:trace>
  <inkml:trace contextRef="#ctx0" brushRef="#br0" timeOffset="8974.21">3336 13849 0,'28'0'187,"29"0"-171,84 0 0,142 0-1,423 0 1,-366 0 0,27 0-1,29 0 1,56 0-1,340 0 1,-86 57 0,1104-57-1,-764 0 1,-679 0 0,-84 0-1,-85 0 1,56 0-16,29 0 15,84 0 1,-27 0 0,592 0-1,-338 0 17,0-29-17,28 1 1,-29-28-1,1839-142 1,-1641 141 0,114-56-1,-114 57 1,1329-1 0,-1074 1-1,-622 27 1,-141 29-1,-142 0 1,-27 0 265,55 0-265,199 0 0,141 0-1,28 0-15,593 29 16,-55 27 15,-284 1-15,2008 84-1,-2092-56 1,-142 0 0,-141 28-1,-226-29-15,-85-55 16,-85-1 15,1-28-31</inkml:trace>
  <inkml:trace contextRef="#ctx0" brushRef="#br0" timeOffset="17263.98">5484 12549 0,'-28'28'15,"0"-28"16,-1 0-31,29 29 16,-28-29 15,-28 56-31,27-56 32,1 28-17,0 29 1,-29 84-1,29-28 1,28 0 0,0 0-1,0 29 1,0-29 0,0-28-1,28 84 1,29 29-1,-1-113 1,1 28 0,-1-57-16,-27 29 15,27-28 17,-27-29-32,27 0 31,-28 0-16,29 29-15,28-29 32,-57 1-1,28-29-15,114 28-1,-57-28 1,57 0-1,310 28 1,-140 29 0,84-29-1,254 57 1,-254-1 0,452 114-1,-621-169 16,28-1-31,-29 28 32,227 1-17,-340-1 1,-56-56-16,-29 0 16,29 29-1,85-1 1,-114 0-1,1 0 1,-1-28 0,-56 29-1,57-29 17,-1 28-32</inkml:trace>
  <inkml:trace contextRef="#ctx0" brushRef="#br0" timeOffset="18054.3">11732 14612 0,'0'113'78,"-28"85"-62,-1-56-1,1 55 1,-29 30 0,57-58-1,0 114 1,0-170-1,0-28 1,0-29 0,0 29-1,0-29 1,0 57 0,0-84-1,0-1 1,0 0-1,0 1 1</inkml:trace>
  <inkml:trace contextRef="#ctx0" brushRef="#br0" timeOffset="19662.53">11675 14697 0,'29'0'31,"55"0"0,142 0-31,199-28 16,83-57 0,114 57-1,594-170 1,56 85 0,57 113-16,-170 0 31,-481 0-16,255 141-15,-763-84 32,-142-57-32,0 28 15,0-28 1,-56 170 140,-57 27-140,29 58-1,28 27 1,-29-27 0,-28 282-1,85-28-15,0-57 16,0 28 0,0-56-1,0-56 1,0-29-1,0-254 1,0-57 15,-28-56 63,-85-114-78,-650-338-1,-312 56 1,227 198 0,226 198-1,85-57-15,-254 28 16,169 29-1,113 28 1,-480 0 0,536 0-1,86 0 17,56 0-32,169 0 15,-197 0 1,170 0-1,-86 0 17,114 0-32,28 0 15,84 0 1,1 0 0,0 0-1</inkml:trace>
  <inkml:trace contextRef="#ctx0" brushRef="#br0" timeOffset="20822.39">12354 15489 0,'0'0'0,"-57"0"16,-28 0-1,29 0 1,28 28-1,-29-28-15,29 0 32,113 0 46,112 0-63,199 0 1,113 0 0,0 0-1,424 56 1,169 57-16,-225-56 16,253 112-1,-112 1-15,-113-57 31,-283-28-15,-227 0 0,-168-29-1,-199-56 1</inkml:trace>
  <inkml:trace contextRef="#ctx0" brushRef="#br0" timeOffset="21785.73">14841 14697 0,'-28'-28'0,"0"28"78,28 56-62,-28 29 15,-57 367-15,28-310-16,29 56 16,0-29-1,-1 29-15,1-57 31,28-28-15,0 57 0,0-85-1,-28 0 1,28-29 0,-28 29-1,28 0 1,0-29-16</inkml:trace>
  <inkml:trace contextRef="#ctx0" brushRef="#br0" timeOffset="23463.85">13767 14951 0,'-28'-28'16,"28"0"-16,0 0 31,-28 28-15,28 28 77,0 0-77,0 29 0,0-29-1,0 0 1,0 1-1,0-1 1,0 0 0,0 0-1,0 1 1,0-1 15,0 0 0,0-56 173,0-57-189,0 0-15,0 29 16,28-1-1,-28 29 1,28 0-16,-28-1 16,28 29 15,-28-28-15,29 28 15,-1 0 0,0 0 16,1 0-47,27 0 31,-28 0 0,1 0-15,27 0 0,-28 28 31,1 29-32,-1-57 1,-28 56 15,28 1-31,-28-29 31,0 1-15,0-1 15,0 0 0,0 0 1</inkml:trace>
  <inkml:trace contextRef="#ctx0" brushRef="#br0" timeOffset="24580.45">13795 15178 0,'0'-29'125,"29"1"-94,-1 28-31,0 0 32,29 0-17,56 0 1,-57 0 15,-27 0-15,-1 0-1,0 0 1,0 0 15,1 0 16,-1 0 47</inkml:trace>
  <inkml:trace contextRef="#ctx0" brushRef="#br0" timeOffset="26133.52">11336 14895 0,'0'28'94,"0"0"-78,28 29-1,-28-29 1,29 57 0,-1 0-1,0-29-15,0-27 16,1 27-1,-29 1 1,28-57 0,0 56-1,0 1 1,29-1 0,-57-27 15,28-1-31,-28 0 15,0 0 17,29-28-17,-29 57 1,-29-29 0,1 29-1</inkml:trace>
  <inkml:trace contextRef="#ctx0" brushRef="#br0" timeOffset="29886.13">8226 12549 0,'0'28'62,"0"29"-30,0 310-17,57-141 1,-1 85-16,1-28 16,28 141-1,28 113 1,28-57-1,1-27-15,-29-114 16,0-85 0,0-56 15,-28-28-15,-85-142-1,28 0 1,-28-56 109,28 28-94,0-28-15,142-1-1,198 29-15,-1 0 16,-84 0 0,-85 0-1,-57 0 1,29 0-1,-29 29 1,85 55 0,-113-27-1,-28-29 1,-28 0 0,-57 1 15,28-29 0</inkml:trace>
  <inkml:trace contextRef="#ctx0" brushRef="#br0" timeOffset="37372.46">3194 13538 0,'29'0'172,"84"29"-156,-57-29 15,57 28-31,0-28 16,29 28-1,-1-28 1,29 28-1,254 29 1,-339-29 0,28-28-1,0 0 1,85 57 0,0-29-1,282 85 16,-367-85-15,0-28 0,29 0-1,27 57-15,29-29 16,0 0 0,-57-28-1,142 29 1,-29-1-1,-56-28 1,142 28 0,-199-28 31,57 0-32,735 57-15,-651-29 16,1 28-1,1074 114 17,-961-170-17,-57 85 1,311-29 0,-367-56-1,-85 29 1,0-29-1,-170 0 345,311-113-345,-84 28 1,84 28 0,57-28-16,56 1 31,-56 27-31,-57 1 16,-28 27-1,0 1 1,0-28-1,85 56 1,-29 0-16,57 0 16,-85 0-1,-56 0 1,226 0 0,-283 0-1,57 0 1,367 56-1,-367-28 17,-1-28-17,510 85 17,-538-85-17,-84 0 1,84 0-1,-169 0 1,0 28 0,56-28-1,199 29 1,-143-29 0,-55 0-1,112 28 1,-84 0 15,-57 0-15,226 1-16,-198-29 15,29 28 17,-29-28-17,312 0 1,-255 0-1,-57 0 1,170 0 0,-113 0-16,-57 0 31,-28-28-15,0-1-1,-84 29 1,27 0-1,1 0 1,-29 0 0,0 0 15,114-28 328,27-57-343,170 29 0,29-1-1,-29 29 1,-84 0-1,-114 0-15,-28 28 32,0 0-32,-56-29 15,84 29 1,-28 0 0,0 0-1,-28 0-15,-29 0 16,1 0 15,-29 0-15,1 0-1,-1 0 1,0 0 0,0 0 15,85 0-16,-28 0 1,57 0 0,-29 0-1,141 29 1,-113-29 0,-28 0-1,29 28 1,-29-28-16,-57 0 15,29 0 1,57 28 31,-86-28-31,-28 0-1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2-01-12T03:50:20.50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11166 6642 0,'0'28'157,"29"-28"-157,-1 57 31,28-1-31,29 1 31,-28-1-15,28 86-1,-57-114 1,28 28 0,-27-56-1,-1 0 1,0 29-1,1-29 1,-1 0 0,0 0-1,85-85 1,0-57 0,-28 29-1,56-28 1,-84 28 15,28 28-15,-57 29-1,29 27 1,-57 1-16</inkml:trace>
  <inkml:trace contextRef="#ctx0" brushRef="#br0" timeOffset="3113.61">9838 6501 0,'0'0'0,"-29"-29"47,1 29 0,28-28-16,-56 28 0,-1 0-15,1 0-16,-86 0 16,1 0-1,-29 0 1,1 0-1,27 0 1,-84 28 0,141-28-1,1 0 1,55 0 0,-27 0-1,27 0 16,1 0-15,0 0 0</inkml:trace>
  <inkml:trace contextRef="#ctx0" brushRef="#br0" timeOffset="5741.57">16707 6246 0,'-28'0'16,"0"28"-16,28 1 15,-57-29 110,1-85-109,-29-28-16,0-57 16,28 57-1,29 0 1,-28 0-16,27 28 15,29 57 1,0-29 0,-28 29-1,28 0 1,0 0 15</inkml:trace>
  <inkml:trace contextRef="#ctx0" brushRef="#br0" timeOffset="6869.9">14502 6190 0,'-56'0'31,"27"0"1,29-29-17,0-27 1,-28-29-16,28-28 15,0 56 1,0-56 0,0-28-1,0 28 1,0 28 0,0-113-1,0 114 1,0 27-1,0-28 1,0 57 0,0 0-1,0-1 17,0 1-17,0 0 16</inkml:trace>
  <inkml:trace contextRef="#ctx0" brushRef="#br0" timeOffset="8811.43">23068 6133 0,'-57'0'16,"29"0"0,-29-85-1,1-28 1,-1-56-16,-27-1 16,27 57 15,29 0-16,-57-28 1,57 56 0,28 28-1,-57-56 1,57 85 0,0 0-1,-28 28 1,28-29-16</inkml:trace>
  <inkml:trace contextRef="#ctx0" brushRef="#br0" timeOffset="9637.87">20071 6133 0,'0'0'0,"-28"-56"15,28-1 1,0-28 0,-28 0-1,-1 1-15,1-86 32,0 57-17,28-28-15,-28 28 16,28 56-1,-29-28 1,29 29 0,0-1-1,0 1 1</inkml:trace>
  <inkml:trace contextRef="#ctx0" brushRef="#br0" timeOffset="13609.1">11223 4466 0,'-57'56'94,"57"-28"-78,-28 29-1,28-1 1,0 1-1,0-29 1,0 0 0,0 1-1,0-1 1,0 0 15,0-56 172,0-29-187,0 29 0,0 0-1,0-57 1,0 57-1,0 0 1,28 28 15,1-29-31,-1 29 16,-28-28 15,28 28-15,29 0 78,-29 0-79,0 0 1,1 0-1,-1 0 17,0 0-17,0 0 1,1 0 0,-1 0 15,0 28 31,0 29 1,-28-29-48,0 0 126</inkml:trace>
  <inkml:trace contextRef="#ctx0" brushRef="#br0" timeOffset="14799.95">10884 4805 0,'28'0'79,"0"0"-64,1 0 1,-1 0-16,0 0 15,0 0 1,29 0 0,-1 0-1,142 0 1,-56 0 0,-58 0-1,58 0 1,-114 0 15,0 0-15,1 0-1</inkml:trace>
  <inkml:trace contextRef="#ctx0" brushRef="#br0" timeOffset="15810.78">11675 4692 0,'-28'0'31,"0"0"31,-1 0-62,1 0 47,28 56-31,-28 1 0,0-29-1,28 28-15,0 1 16,0-29-1,0 1 1,0-1 0,0 0-1,0 0 1,0 1 0</inkml:trace>
  <inkml:trace contextRef="#ctx0" brushRef="#br0" timeOffset="29698.63">23407 10740 0,'0'0'0,"-28"0"32,28 28 108,56 29-124,1-1 0,-1 1-1,-27 0-15,-29-1 16,28-56-1,0 57 1,0-29 0,-28 0 15,29 0-31,-1 1 31,-28-1 0,0 0-15,0 0 0,0 1-1,0 27 17,0-28-32,-57 1 15,1 27 1,-29 1-1</inkml:trace>
  <inkml:trace contextRef="#ctx0" brushRef="#br0" timeOffset="34543.3">28778 11645 0,'0'0'0,"-28"56"16,0 1 0,28-29-1,-29 0 17,29 57-17,0-57 1,0 29-1,0-29 1,29 0 0,-1 29-1,0-29 17,0-28-32,1 0 15</inkml:trace>
  <inkml:trace contextRef="#ctx0" brushRef="#br0" timeOffset="36359.74">28213 12266 0,'0'0'0,"-85"29"0,28 27 31,-56 86-15,57-86-1,56 1-15,-28-29 16,28 28 0,0-27 15,0-1-31,56 85 15,-28-85 17,29 0-17,113 86 1,-86-114 0,1 28-1,28 0 1,0-28-16,0 28 31,-56-28-15,56 0-1,-85 0 17,1 0-17</inkml:trace>
  <inkml:trace contextRef="#ctx0" brushRef="#br0" timeOffset="37130.22">28920 13114 0,'28'0'62,"0"0"-46,29 0 0,-29 0-1,0 0 1,0 29 0,-28-1 155,-113 28-155,-28-27 0,-29-1-1,1 28 1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F889E-DF43-43D3-B2A8-F0DEFE8775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A7324B-06E0-45B6-8B63-AFB7091F59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28810D-8D8A-4E10-92A4-7B397FE38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2481F-3C48-4375-8A2E-11B6A56D4FF7}" type="datetimeFigureOut">
              <a:rPr lang="en-IN" smtClean="0"/>
              <a:t>12-01-2022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65876B-AA63-42FE-915B-E586C438EC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897813-CFD0-44FF-A768-9ECA2420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94672-7110-4AAF-A43C-DAAB715480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18550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451C9-84C7-4870-8E7B-A784AA27F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BA21F5-45C5-4AB5-9190-79958C1619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9DE73E-90AB-4DD3-A59F-0283716ED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2481F-3C48-4375-8A2E-11B6A56D4FF7}" type="datetimeFigureOut">
              <a:rPr lang="en-IN" smtClean="0"/>
              <a:t>12-01-2022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4B7C09-2EE8-4E94-B78F-A91B45893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F50D0F-2F1E-4018-8907-252B0F538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94672-7110-4AAF-A43C-DAAB715480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5044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327EB86-7E62-40C7-A7F5-09028910DB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05A022-9C42-4C7D-B5C3-C566045650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065BA2-896A-499F-9137-19FE02DCD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2481F-3C48-4375-8A2E-11B6A56D4FF7}" type="datetimeFigureOut">
              <a:rPr lang="en-IN" smtClean="0"/>
              <a:t>12-01-2022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1724F7-8109-49BE-9BC9-D0D3FAF8C4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394DBC-47B9-4E60-AD09-8B4BD82D4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94672-7110-4AAF-A43C-DAAB715480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998400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385448-0289-4B42-9A4B-9D3F5B771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823BD8-0823-406C-99D7-C051EF892B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C2B957-6F58-4B4C-8017-7FCE1841E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2481F-3C48-4375-8A2E-11B6A56D4FF7}" type="datetimeFigureOut">
              <a:rPr lang="en-IN" smtClean="0"/>
              <a:t>12-01-2022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C26EF0-DD0D-4F1A-8C0B-DE1B32E82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62025E-DE33-48AF-9E5E-0EB66A7EF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94672-7110-4AAF-A43C-DAAB715480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575075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94352-2F45-44AF-8BF3-D9D2D2043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E4F80B-A75D-455C-9EE0-25418B1773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9C4F3B-2940-4C53-956A-5D781513B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2481F-3C48-4375-8A2E-11B6A56D4FF7}" type="datetimeFigureOut">
              <a:rPr lang="en-IN" smtClean="0"/>
              <a:t>12-01-2022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579B4E-EDBB-4238-BE60-1246151F3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EAFECA-643C-4EF0-B8B8-A252F091EB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94672-7110-4AAF-A43C-DAAB715480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15543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49842-3F95-4590-BADE-9B6042A5EE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E956B7-E37B-42E3-ABFC-E1FE2330C0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2F3922-5CCE-4B9F-8109-650A087D15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16CC0C-08E8-4424-B2DE-A57B1984F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2481F-3C48-4375-8A2E-11B6A56D4FF7}" type="datetimeFigureOut">
              <a:rPr lang="en-IN" smtClean="0"/>
              <a:t>12-01-2022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D6A8BC-0876-41D1-81A6-BE5397265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69B4B9-0082-4C25-90BE-C5DA31A3A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94672-7110-4AAF-A43C-DAAB715480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66397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5FF49-D320-497D-9E0C-9B4DAF995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C01E18-5E0A-42A7-BCF4-1101B034EB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460F55-98F0-4067-AAC6-7AFA47E2C7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BDADEC-E3DD-4C80-8D3F-5A0BE26A6D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83FE33-104A-4F91-A0BA-8C34E8C946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6997E62-4699-41E0-B5DA-8CE70FC2C3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2481F-3C48-4375-8A2E-11B6A56D4FF7}" type="datetimeFigureOut">
              <a:rPr lang="en-IN" smtClean="0"/>
              <a:t>12-01-2022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9D25314-25FA-4F03-8D75-5EE5AF35F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0F3CFE-A862-4D33-B9B8-F3EC0A8A0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94672-7110-4AAF-A43C-DAAB715480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768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23EEB-5E05-4783-809E-52E06D7FD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8CCEB3-5025-49EA-BB87-DB7B6F865C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2481F-3C48-4375-8A2E-11B6A56D4FF7}" type="datetimeFigureOut">
              <a:rPr lang="en-IN" smtClean="0"/>
              <a:t>12-01-2022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55DF6B-FF83-4614-A3FC-1B89AD24F1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DEA413-F09B-42A7-9340-FBA44191A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94672-7110-4AAF-A43C-DAAB715480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83838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7C8EE7-9E9D-4489-9211-0EFBAB96E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2481F-3C48-4375-8A2E-11B6A56D4FF7}" type="datetimeFigureOut">
              <a:rPr lang="en-IN" smtClean="0"/>
              <a:t>12-01-2022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3084A0-6A31-4B4E-B538-7EFCF40BE6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FB7F19-51D4-41D9-B31D-003885EAD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94672-7110-4AAF-A43C-DAAB715480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39380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C2C86-EC37-4CAF-94B9-2A0F939A5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1D14FF-DDCB-4A4B-98BA-08D9ED1F9D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7E31C5-9996-40EC-B6FA-7D95D03FB2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83D66D-165B-473A-B2A9-3EE99286EF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2481F-3C48-4375-8A2E-11B6A56D4FF7}" type="datetimeFigureOut">
              <a:rPr lang="en-IN" smtClean="0"/>
              <a:t>12-01-2022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6F4197-3A1F-49D2-94AB-54808A5D5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33D934-6AC8-4D5E-9E6A-0E26731DD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94672-7110-4AAF-A43C-DAAB715480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12558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746F2-5E28-4A69-AEC0-2345D6B6FF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67FF164-C089-48EB-98B0-8663B1DA57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17F410-E64F-4134-A827-6AEB3DCC4C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39515C-F625-467D-B37F-D8CFBC62CF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2481F-3C48-4375-8A2E-11B6A56D4FF7}" type="datetimeFigureOut">
              <a:rPr lang="en-IN" smtClean="0"/>
              <a:t>12-01-2022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7C89D3-2B25-469C-B37A-322C6A332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2AF7F7-5108-4B35-898B-320F85F04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94672-7110-4AAF-A43C-DAAB715480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51782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A0417DF-F28A-4F8A-B0F1-2F7218C48B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AAE33-EE03-446D-AF38-851CC47A08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C4E999-3B15-4C29-8FCE-752C7FACB1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B2481F-3C48-4375-8A2E-11B6A56D4FF7}" type="datetimeFigureOut">
              <a:rPr lang="en-IN" smtClean="0"/>
              <a:t>12-01-2022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068279-06FA-46EE-B156-CBB7D345FE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80E269-AAA5-4187-BE92-5E6F2373FC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E94672-7110-4AAF-A43C-DAAB715480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79643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027187-A1B0-471B-8A8E-3B1D70306B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1244E9-444D-4B3A-9415-CF4458ECE25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61529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02" name="Rectangle 2">
            <a:extLst>
              <a:ext uri="{FF2B5EF4-FFF2-40B4-BE49-F238E27FC236}">
                <a16:creationId xmlns:a16="http://schemas.microsoft.com/office/drawing/2014/main" id="{2C187ABB-C85A-4190-A4C9-AE9DF8C9B21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/>
              <a:t>Example of a B</a:t>
            </a:r>
            <a:r>
              <a:rPr lang="en-US" baseline="30000"/>
              <a:t>+</a:t>
            </a:r>
            <a:r>
              <a:rPr lang="en-US"/>
              <a:t>-tree</a:t>
            </a:r>
          </a:p>
        </p:txBody>
      </p:sp>
      <p:sp>
        <p:nvSpPr>
          <p:cNvPr id="36867" name="Text Box 5">
            <a:extLst>
              <a:ext uri="{FF2B5EF4-FFF2-40B4-BE49-F238E27FC236}">
                <a16:creationId xmlns:a16="http://schemas.microsoft.com/office/drawing/2014/main" id="{077B44F8-0C0F-4E8B-A6E8-0B21A18987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67225" y="4413251"/>
            <a:ext cx="31750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spcBef>
                <a:spcPct val="50000"/>
              </a:spcBef>
              <a:buFontTx/>
              <a:buNone/>
            </a:pPr>
            <a:r>
              <a:rPr lang="en-US" altLang="en-US" sz="1800">
                <a:latin typeface="Helvetica" panose="020B0604020202020204" pitchFamily="34" charset="0"/>
              </a:rPr>
              <a:t>B</a:t>
            </a:r>
            <a:r>
              <a:rPr lang="en-US" altLang="en-US" sz="1800" baseline="30000">
                <a:latin typeface="Helvetica" panose="020B0604020202020204" pitchFamily="34" charset="0"/>
              </a:rPr>
              <a:t>+</a:t>
            </a:r>
            <a:r>
              <a:rPr lang="en-US" altLang="en-US" sz="1800">
                <a:latin typeface="Helvetica" panose="020B0604020202020204" pitchFamily="34" charset="0"/>
              </a:rPr>
              <a:t>-tree for </a:t>
            </a:r>
            <a:r>
              <a:rPr lang="en-US" altLang="en-US" sz="1800" i="1">
                <a:latin typeface="Helvetica" panose="020B0604020202020204" pitchFamily="34" charset="0"/>
              </a:rPr>
              <a:t>account</a:t>
            </a:r>
            <a:r>
              <a:rPr lang="en-US" altLang="en-US" sz="1800">
                <a:latin typeface="Helvetica" panose="020B0604020202020204" pitchFamily="34" charset="0"/>
              </a:rPr>
              <a:t> file (</a:t>
            </a:r>
            <a:r>
              <a:rPr lang="en-US" altLang="en-US" sz="1800" i="1">
                <a:latin typeface="Helvetica" panose="020B0604020202020204" pitchFamily="34" charset="0"/>
              </a:rPr>
              <a:t>n = </a:t>
            </a:r>
            <a:r>
              <a:rPr lang="en-US" altLang="en-US" sz="1800">
                <a:latin typeface="Helvetica" panose="020B0604020202020204" pitchFamily="34" charset="0"/>
              </a:rPr>
              <a:t>3)</a:t>
            </a:r>
          </a:p>
        </p:txBody>
      </p:sp>
      <p:pic>
        <p:nvPicPr>
          <p:cNvPr id="36868" name="Picture 6">
            <a:extLst>
              <a:ext uri="{FF2B5EF4-FFF2-40B4-BE49-F238E27FC236}">
                <a16:creationId xmlns:a16="http://schemas.microsoft.com/office/drawing/2014/main" id="{CD06FDC5-D180-49A5-93A2-F0D99FA30B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9" t="29016" r="1619" b="29736"/>
          <a:stretch>
            <a:fillRect/>
          </a:stretch>
        </p:blipFill>
        <p:spPr bwMode="auto">
          <a:xfrm>
            <a:off x="2184400" y="1473200"/>
            <a:ext cx="8053388" cy="2565400"/>
          </a:xfrm>
          <a:prstGeom prst="rect">
            <a:avLst/>
          </a:prstGeom>
          <a:noFill/>
          <a:ln w="76200" cmpd="tri">
            <a:solidFill>
              <a:schemeClr val="tx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D01D2AF-C06F-4B23-A5E7-9AECA29B825B}"/>
              </a:ext>
            </a:extLst>
          </p:cNvPr>
          <p:cNvSpPr txBox="1"/>
          <p:nvPr/>
        </p:nvSpPr>
        <p:spPr>
          <a:xfrm>
            <a:off x="7549859" y="1690688"/>
            <a:ext cx="581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root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92CA80B-435C-4287-A325-E8E290D91775}"/>
              </a:ext>
            </a:extLst>
          </p:cNvPr>
          <p:cNvSpPr txBox="1"/>
          <p:nvPr/>
        </p:nvSpPr>
        <p:spPr>
          <a:xfrm>
            <a:off x="8903855" y="2571234"/>
            <a:ext cx="14512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Internal node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58E54F-BE16-4B26-895E-6E1CF57B0BAC}"/>
              </a:ext>
            </a:extLst>
          </p:cNvPr>
          <p:cNvSpPr txBox="1"/>
          <p:nvPr/>
        </p:nvSpPr>
        <p:spPr>
          <a:xfrm>
            <a:off x="10355086" y="3548103"/>
            <a:ext cx="11114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Leaf node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FA2DE-9534-4B35-9164-2056F3864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e.G</a:t>
            </a:r>
            <a:r>
              <a:rPr lang="en-IN" dirty="0"/>
              <a:t> for explanation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B7A7EB-099E-4E70-95A9-47B8153099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Construct the B+ tree for given key</a:t>
            </a:r>
          </a:p>
          <a:p>
            <a:pPr lvl="1"/>
            <a:r>
              <a:rPr lang="en-IN" dirty="0"/>
              <a:t> 1,4,7,10,17,21,31,25   order is 4</a:t>
            </a:r>
          </a:p>
          <a:p>
            <a:pPr lvl="1"/>
            <a:endParaRPr lang="en-IN" dirty="0"/>
          </a:p>
          <a:p>
            <a:pPr lvl="1"/>
            <a:r>
              <a:rPr lang="en-IN" dirty="0"/>
              <a:t>Order(m) =4</a:t>
            </a:r>
          </a:p>
          <a:p>
            <a:pPr lvl="1"/>
            <a:r>
              <a:rPr lang="en-IN" dirty="0"/>
              <a:t>Max children = 4</a:t>
            </a:r>
          </a:p>
          <a:p>
            <a:pPr lvl="1"/>
            <a:r>
              <a:rPr lang="en-IN" dirty="0"/>
              <a:t>Min children = m/2 =2</a:t>
            </a:r>
          </a:p>
          <a:p>
            <a:pPr lvl="1"/>
            <a:r>
              <a:rPr lang="en-IN" dirty="0"/>
              <a:t>Max keys = m -1 =3</a:t>
            </a:r>
          </a:p>
          <a:p>
            <a:pPr lvl="1"/>
            <a:r>
              <a:rPr lang="en-IN"/>
              <a:t>Min keys = [m/2] -1 =1</a:t>
            </a:r>
            <a:endParaRPr lang="en-IN" dirty="0"/>
          </a:p>
          <a:p>
            <a:pPr lvl="1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09616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30211-9BF4-427E-A62F-05780C99CA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96AFC57-9623-4DB1-80A9-0BFEA03322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633266"/>
            <a:ext cx="10515600" cy="2736056"/>
          </a:xfrm>
        </p:spPr>
      </p:pic>
    </p:spTree>
    <p:extLst>
      <p:ext uri="{BB962C8B-B14F-4D97-AF65-F5344CB8AC3E}">
        <p14:creationId xmlns:p14="http://schemas.microsoft.com/office/powerpoint/2010/main" val="404004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5C8BD05-EEBB-4641-9A8C-AB8F324DC0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00" y="452272"/>
            <a:ext cx="9818255" cy="26381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111486B-8CDC-4A67-832D-33135F42B6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945" y="3681584"/>
            <a:ext cx="9947564" cy="2724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6942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E7D47E3-278F-4822-9FAA-1A45A2F6D4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3382" y="507749"/>
            <a:ext cx="7379855" cy="192604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6F2735E-B8CB-4046-A066-718847CED6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2473" y="3016842"/>
            <a:ext cx="8432800" cy="3259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0392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2ACD5AE-9F13-49AF-B92A-F961D95606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528" y="482074"/>
            <a:ext cx="11388436" cy="5168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4485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F117C30-A1F0-4B01-9B7A-8570D9CB64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17255" y="668413"/>
            <a:ext cx="7705436" cy="2525155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D3CCA27-901F-4AD4-9917-84A9B6477E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6836" y="3664433"/>
            <a:ext cx="8395855" cy="2268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4114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22A4DA6-2EE4-4635-BACE-F2D4622053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6298" y="508292"/>
            <a:ext cx="4413848" cy="76817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0E263D8-789F-4936-A089-7515B1745D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1616" y="508292"/>
            <a:ext cx="5852858" cy="168996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0A622E1-EFDF-436C-BAB0-BF75A6CC68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9673" y="3730932"/>
            <a:ext cx="9033164" cy="242334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691CEDD-61DA-41A5-89C3-6E581A8EC22D}"/>
              </a:ext>
            </a:extLst>
          </p:cNvPr>
          <p:cNvSpPr txBox="1"/>
          <p:nvPr/>
        </p:nvSpPr>
        <p:spPr>
          <a:xfrm>
            <a:off x="906298" y="3260436"/>
            <a:ext cx="1066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Final tree</a:t>
            </a:r>
          </a:p>
        </p:txBody>
      </p:sp>
    </p:spTree>
    <p:extLst>
      <p:ext uri="{BB962C8B-B14F-4D97-AF65-F5344CB8AC3E}">
        <p14:creationId xmlns:p14="http://schemas.microsoft.com/office/powerpoint/2010/main" val="30881916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2AA14-6532-4268-8DCD-7A65B7259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108A4A-8B37-42D8-844E-3D09D6A8DF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IN" dirty="0"/>
              <a:t>The B+-tree index structure is the most widely used of several index structures that maintain their efficiency despite insertion and deletion of data. </a:t>
            </a:r>
          </a:p>
          <a:p>
            <a:pPr lvl="1"/>
            <a:r>
              <a:rPr lang="en-IN" dirty="0"/>
              <a:t>A B+-tree index takes the form of a balanced tree in which every path from the root of the tree to a leaf of the tree is of the same length. 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53F04236-F7C4-4E90-8394-9430F9FF0266}"/>
                  </a:ext>
                </a:extLst>
              </p14:cNvPr>
              <p14:cNvContentPartPr/>
              <p14:nvPr/>
            </p14:nvContentPartPr>
            <p14:xfrm>
              <a:off x="2727360" y="3479760"/>
              <a:ext cx="8345520" cy="325656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53F04236-F7C4-4E90-8394-9430F9FF026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18000" y="3470400"/>
                <a:ext cx="8364240" cy="3275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091994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9486E-5E2F-49ED-9D97-16A43555FD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What is </a:t>
            </a:r>
            <a:r>
              <a:rPr lang="en-IN" dirty="0" err="1"/>
              <a:t>B+tree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CC89E8-33E3-46F1-946A-8F5C5677C9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rgbClr val="000000"/>
                </a:solidFill>
                <a:effectLst/>
                <a:latin typeface="inter-regular"/>
              </a:rPr>
              <a:t>The B+ tree is a balanced binary search tree. It follows a multi-level index format.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rgbClr val="000000"/>
                </a:solidFill>
                <a:effectLst/>
                <a:latin typeface="inter-regular"/>
              </a:rPr>
              <a:t>In the B+ tree, leaf nodes denote actual data pointers. B+ tree ensures that all leaf nodes remain at the same height.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rgbClr val="000000"/>
                </a:solidFill>
                <a:effectLst/>
                <a:latin typeface="inter-regular"/>
              </a:rPr>
              <a:t>In the B+ tree, the leaf nodes are linked using a link list. Therefore, a B+ tree can support random access as well as sequential access.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rgbClr val="000000"/>
                </a:solidFill>
                <a:effectLst/>
                <a:latin typeface="inter-regular"/>
              </a:rPr>
              <a:t>In the B+ tree, every leaf node is at equal distance from the root node. The B+ tree is of the order n where n is fixed for every B+ tree.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rgbClr val="000000"/>
                </a:solidFill>
                <a:effectLst/>
                <a:latin typeface="inter-regular"/>
              </a:rPr>
              <a:t>It contains an internal node and leaf node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IN" b="0" i="0" dirty="0">
              <a:solidFill>
                <a:srgbClr val="000000"/>
              </a:solidFill>
              <a:effectLst/>
              <a:latin typeface="inter-regular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265848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3EBC8-E437-4929-BB5F-FA0DFCE401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Simple </a:t>
            </a:r>
            <a:r>
              <a:rPr lang="en-IN" dirty="0" err="1"/>
              <a:t>B+tree</a:t>
            </a:r>
            <a:endParaRPr lang="en-IN" dirty="0"/>
          </a:p>
        </p:txBody>
      </p:sp>
      <p:pic>
        <p:nvPicPr>
          <p:cNvPr id="2050" name="Picture 2" descr="DBMS B+ Tree">
            <a:extLst>
              <a:ext uri="{FF2B5EF4-FFF2-40B4-BE49-F238E27FC236}">
                <a16:creationId xmlns:a16="http://schemas.microsoft.com/office/drawing/2014/main" id="{43383D4D-5447-4D2F-8A56-DB4356685E3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024" y="2306241"/>
            <a:ext cx="10036176" cy="2509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32C785E6-4635-454A-8691-18BADE189210}"/>
                  </a:ext>
                </a:extLst>
              </p14:cNvPr>
              <p14:cNvContentPartPr/>
              <p14:nvPr/>
            </p14:nvContentPartPr>
            <p14:xfrm>
              <a:off x="1149840" y="3195000"/>
              <a:ext cx="11225880" cy="359208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32C785E6-4635-454A-8691-18BADE18921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40480" y="3185640"/>
                <a:ext cx="11244600" cy="3610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826195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34F35-A4C3-401A-AC14-E8191AC9F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With n =3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3E71616E-2DD9-47D3-A445-9041AE085B8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5891" y="1819563"/>
            <a:ext cx="7029008" cy="46733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57124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CBBF87-A8B8-4006-937C-D19FBF41D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0" i="0" dirty="0">
                <a:solidFill>
                  <a:srgbClr val="222222"/>
                </a:solidFill>
                <a:effectLst/>
                <a:latin typeface="Source Sans Pro" panose="020B0503030403020204" pitchFamily="34" charset="0"/>
              </a:rPr>
              <a:t>B+ tree  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777F38-BAA6-4E5B-BAD2-DC41CA1422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endParaRPr lang="en-IN" b="0" i="0" dirty="0">
              <a:solidFill>
                <a:srgbClr val="222222"/>
              </a:solidFill>
              <a:effectLst/>
              <a:latin typeface="Source Sans Pro" panose="020B0503030403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rgbClr val="222222"/>
                </a:solidFill>
                <a:effectLst/>
                <a:latin typeface="Source Sans Pro" panose="020B0503030403020204" pitchFamily="34" charset="0"/>
              </a:rPr>
              <a:t>Leaves are used to store data records.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rgbClr val="222222"/>
                </a:solidFill>
                <a:effectLst/>
                <a:latin typeface="Source Sans Pro" panose="020B0503030403020204" pitchFamily="34" charset="0"/>
              </a:rPr>
              <a:t>It stored in the internal nodes of the Tree.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rgbClr val="222222"/>
                </a:solidFill>
                <a:effectLst/>
                <a:latin typeface="Source Sans Pro" panose="020B0503030403020204" pitchFamily="34" charset="0"/>
              </a:rPr>
              <a:t>If a target key value is less than the internal node, then the point just to its left side is followed.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rgbClr val="222222"/>
                </a:solidFill>
                <a:effectLst/>
                <a:latin typeface="Source Sans Pro" panose="020B0503030403020204" pitchFamily="34" charset="0"/>
              </a:rPr>
              <a:t>If a target key value is greater than or equal to the internal node, then the point just to its right side is followed.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996173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906" name="Rectangle 2">
            <a:extLst>
              <a:ext uri="{FF2B5EF4-FFF2-40B4-BE49-F238E27FC236}">
                <a16:creationId xmlns:a16="http://schemas.microsoft.com/office/drawing/2014/main" id="{B4AD40A5-7104-4A50-AA95-5375E4ADCA3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B</a:t>
            </a:r>
            <a:r>
              <a:rPr lang="en-US" baseline="30000" dirty="0"/>
              <a:t>+</a:t>
            </a:r>
            <a:r>
              <a:rPr lang="en-US" dirty="0"/>
              <a:t>-Tree Index Files (Cont.) properties/structure</a:t>
            </a:r>
          </a:p>
        </p:txBody>
      </p:sp>
      <p:sp>
        <p:nvSpPr>
          <p:cNvPr id="32771" name="Rectangle 3">
            <a:extLst>
              <a:ext uri="{FF2B5EF4-FFF2-40B4-BE49-F238E27FC236}">
                <a16:creationId xmlns:a16="http://schemas.microsoft.com/office/drawing/2014/main" id="{66AB940F-C469-47BC-8962-D82570B9DCE7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sz="2600" dirty="0"/>
              <a:t> B</a:t>
            </a:r>
            <a:r>
              <a:rPr lang="en-US" altLang="en-US" sz="2600" baseline="30000" dirty="0"/>
              <a:t>+</a:t>
            </a:r>
            <a:r>
              <a:rPr lang="en-US" altLang="en-US" sz="2600" dirty="0"/>
              <a:t>-tree is a rooted tree satisfying the following properties:</a:t>
            </a:r>
          </a:p>
          <a:p>
            <a:pPr lvl="1" eaLnBrk="1" hangingPunct="1"/>
            <a:r>
              <a:rPr lang="en-US" altLang="en-US" dirty="0"/>
              <a:t>All paths from root to leaf are of the same length</a:t>
            </a:r>
          </a:p>
          <a:p>
            <a:pPr lvl="1" eaLnBrk="1" hangingPunct="1"/>
            <a:r>
              <a:rPr lang="en-US" altLang="en-US" dirty="0"/>
              <a:t>Each node that is not a root or a leaf has between [</a:t>
            </a:r>
            <a:r>
              <a:rPr lang="en-US" altLang="en-US" i="1" dirty="0"/>
              <a:t>n</a:t>
            </a:r>
            <a:r>
              <a:rPr lang="en-US" altLang="en-US" dirty="0"/>
              <a:t>/2] to </a:t>
            </a:r>
            <a:r>
              <a:rPr lang="en-US" altLang="en-US" i="1" dirty="0"/>
              <a:t>n</a:t>
            </a:r>
            <a:r>
              <a:rPr lang="en-US" altLang="en-US" dirty="0"/>
              <a:t> children.</a:t>
            </a:r>
          </a:p>
          <a:p>
            <a:pPr lvl="1" eaLnBrk="1" hangingPunct="1"/>
            <a:r>
              <a:rPr lang="en-US" altLang="en-US" dirty="0"/>
              <a:t>A leaf node has between [(</a:t>
            </a:r>
            <a:r>
              <a:rPr lang="en-US" altLang="en-US" i="1" dirty="0"/>
              <a:t>n</a:t>
            </a:r>
            <a:r>
              <a:rPr lang="en-US" altLang="en-US" dirty="0"/>
              <a:t>–1)/2] and </a:t>
            </a:r>
            <a:r>
              <a:rPr lang="en-US" altLang="en-US" i="1" dirty="0"/>
              <a:t>n</a:t>
            </a:r>
            <a:r>
              <a:rPr lang="en-US" altLang="en-US" dirty="0"/>
              <a:t>–1 values</a:t>
            </a:r>
          </a:p>
          <a:p>
            <a:pPr lvl="1" eaLnBrk="1" hangingPunct="1"/>
            <a:endParaRPr lang="en-US" altLang="en-US" dirty="0"/>
          </a:p>
          <a:p>
            <a:pPr lvl="1" eaLnBrk="1" hangingPunct="1"/>
            <a:r>
              <a:rPr lang="en-US" altLang="en-US" dirty="0"/>
              <a:t>If n = 4 then</a:t>
            </a:r>
          </a:p>
          <a:p>
            <a:pPr lvl="1" eaLnBrk="1" hangingPunct="1"/>
            <a:r>
              <a:rPr lang="en-US" altLang="en-US" dirty="0"/>
              <a:t>Min keys in leaf node is (n-1)/2 = 3/2 = 1</a:t>
            </a:r>
          </a:p>
          <a:p>
            <a:pPr lvl="1" eaLnBrk="1" hangingPunct="1"/>
            <a:r>
              <a:rPr lang="en-US" altLang="en-US" dirty="0"/>
              <a:t>Max key in leaf node is (n-1) = 3 </a:t>
            </a:r>
          </a:p>
          <a:p>
            <a:pPr lvl="1" eaLnBrk="1" hangingPunct="1"/>
            <a:r>
              <a:rPr lang="en-US" altLang="en-US" dirty="0"/>
              <a:t>Internal node has maximum  n/2 to n children that is 2 to 4 </a:t>
            </a:r>
            <a:r>
              <a:rPr lang="en-US" altLang="en-US" dirty="0" err="1"/>
              <a:t>childern</a:t>
            </a:r>
            <a:endParaRPr lang="en-US" altLang="en-US" dirty="0"/>
          </a:p>
          <a:p>
            <a:pPr lvl="1" eaLnBrk="1" hangingPunct="1"/>
            <a:endParaRPr lang="en-US" altLang="en-US" dirty="0"/>
          </a:p>
          <a:p>
            <a:pPr lvl="1" eaLnBrk="1" hangingPunct="1"/>
            <a:endParaRPr lang="en-US" alt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930" name="Rectangle 2">
            <a:extLst>
              <a:ext uri="{FF2B5EF4-FFF2-40B4-BE49-F238E27FC236}">
                <a16:creationId xmlns:a16="http://schemas.microsoft.com/office/drawing/2014/main" id="{0D1C9ACE-12DA-4D4F-BE78-8BBEB85D5BF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/>
              <a:t>B</a:t>
            </a:r>
            <a:r>
              <a:rPr lang="en-US" baseline="30000"/>
              <a:t>+</a:t>
            </a:r>
            <a:r>
              <a:rPr lang="en-US"/>
              <a:t>-Tree Node Structure</a:t>
            </a:r>
          </a:p>
        </p:txBody>
      </p:sp>
      <p:sp>
        <p:nvSpPr>
          <p:cNvPr id="33795" name="Rectangle 3">
            <a:extLst>
              <a:ext uri="{FF2B5EF4-FFF2-40B4-BE49-F238E27FC236}">
                <a16:creationId xmlns:a16="http://schemas.microsoft.com/office/drawing/2014/main" id="{945D8973-52D1-4B81-9F40-AF4A275E8085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057400" y="1106488"/>
            <a:ext cx="7924800" cy="4800600"/>
          </a:xfrm>
        </p:spPr>
        <p:txBody>
          <a:bodyPr/>
          <a:lstStyle/>
          <a:p>
            <a:pPr>
              <a:tabLst>
                <a:tab pos="1655763" algn="l"/>
              </a:tabLst>
            </a:pPr>
            <a:r>
              <a:rPr lang="en-US" altLang="en-US" dirty="0"/>
              <a:t>Typical node</a:t>
            </a:r>
            <a:br>
              <a:rPr lang="en-US" altLang="en-US" dirty="0"/>
            </a:br>
            <a:br>
              <a:rPr lang="en-US" altLang="en-US" dirty="0"/>
            </a:br>
            <a:br>
              <a:rPr lang="en-US" altLang="en-US" dirty="0"/>
            </a:br>
            <a:endParaRPr lang="en-US" altLang="en-US" dirty="0"/>
          </a:p>
          <a:p>
            <a:pPr lvl="1">
              <a:tabLst>
                <a:tab pos="1655763" algn="l"/>
              </a:tabLst>
            </a:pPr>
            <a:r>
              <a:rPr lang="en-US" altLang="en-US" sz="2200" dirty="0"/>
              <a:t>K</a:t>
            </a:r>
            <a:r>
              <a:rPr lang="en-US" altLang="en-US" sz="2200" baseline="-25000" dirty="0"/>
              <a:t>i</a:t>
            </a:r>
            <a:r>
              <a:rPr lang="en-US" altLang="en-US" sz="2200" dirty="0"/>
              <a:t> are the search-key values </a:t>
            </a:r>
          </a:p>
          <a:p>
            <a:pPr lvl="1">
              <a:tabLst>
                <a:tab pos="1655763" algn="l"/>
              </a:tabLst>
            </a:pPr>
            <a:r>
              <a:rPr lang="en-US" altLang="en-US" sz="2200" dirty="0"/>
              <a:t>P</a:t>
            </a:r>
            <a:r>
              <a:rPr lang="en-US" altLang="en-US" sz="2200" baseline="-25000" dirty="0"/>
              <a:t>i</a:t>
            </a:r>
            <a:r>
              <a:rPr lang="en-US" altLang="en-US" sz="2200" dirty="0"/>
              <a:t> are pointers to children (for non-leaf nodes) or pointers to records or buckets of records (for leaf nodes</a:t>
            </a:r>
            <a:r>
              <a:rPr lang="en-US" altLang="en-US" sz="1800" dirty="0"/>
              <a:t>).</a:t>
            </a:r>
          </a:p>
          <a:p>
            <a:pPr>
              <a:tabLst>
                <a:tab pos="1655763" algn="l"/>
              </a:tabLst>
            </a:pPr>
            <a:r>
              <a:rPr lang="en-US" altLang="en-US" sz="2400" dirty="0"/>
              <a:t>The search-keys in a node are ordered </a:t>
            </a:r>
          </a:p>
          <a:p>
            <a:pPr>
              <a:buNone/>
              <a:tabLst>
                <a:tab pos="1655763" algn="l"/>
              </a:tabLst>
            </a:pPr>
            <a:r>
              <a:rPr lang="en-US" altLang="en-US" sz="2400" dirty="0"/>
              <a:t>		 </a:t>
            </a:r>
            <a:r>
              <a:rPr lang="en-US" altLang="en-US" sz="2400" i="1" dirty="0"/>
              <a:t>K</a:t>
            </a:r>
            <a:r>
              <a:rPr lang="en-US" altLang="en-US" sz="2400" baseline="-25000" dirty="0"/>
              <a:t>1 </a:t>
            </a:r>
            <a:r>
              <a:rPr lang="en-US" altLang="en-US" sz="2400" dirty="0"/>
              <a:t>&lt; </a:t>
            </a:r>
            <a:r>
              <a:rPr lang="en-US" altLang="en-US" sz="2400" i="1" dirty="0"/>
              <a:t>K</a:t>
            </a:r>
            <a:r>
              <a:rPr lang="en-US" altLang="en-US" sz="2400" baseline="-25000" dirty="0"/>
              <a:t>2 </a:t>
            </a:r>
            <a:r>
              <a:rPr lang="en-US" altLang="en-US" sz="2400" dirty="0"/>
              <a:t>&lt; </a:t>
            </a:r>
            <a:r>
              <a:rPr lang="en-US" altLang="en-US" sz="2400" i="1" dirty="0"/>
              <a:t>K</a:t>
            </a:r>
            <a:r>
              <a:rPr lang="en-US" altLang="en-US" sz="2400" baseline="-25000" dirty="0"/>
              <a:t>3 </a:t>
            </a:r>
            <a:r>
              <a:rPr lang="en-US" altLang="en-US" sz="2400" dirty="0"/>
              <a:t>&lt; </a:t>
            </a:r>
            <a:r>
              <a:rPr lang="en-US" altLang="en-US" sz="2400" i="1" dirty="0"/>
              <a:t>. . .</a:t>
            </a:r>
            <a:r>
              <a:rPr lang="en-US" altLang="en-US" sz="2400" baseline="-25000" dirty="0"/>
              <a:t> </a:t>
            </a:r>
            <a:r>
              <a:rPr lang="en-US" altLang="en-US" sz="2400" dirty="0"/>
              <a:t>&lt; </a:t>
            </a:r>
            <a:r>
              <a:rPr lang="en-US" altLang="en-US" sz="2400" i="1" dirty="0" err="1"/>
              <a:t>K</a:t>
            </a:r>
            <a:r>
              <a:rPr lang="en-US" altLang="en-US" sz="2400" i="1" baseline="-25000" dirty="0" err="1"/>
              <a:t>n</a:t>
            </a:r>
            <a:r>
              <a:rPr lang="en-US" altLang="en-US" sz="2400" i="1" baseline="-25000" dirty="0"/>
              <a:t>–</a:t>
            </a:r>
            <a:r>
              <a:rPr lang="en-US" altLang="en-US" sz="2400" baseline="-25000" dirty="0"/>
              <a:t>1   </a:t>
            </a:r>
            <a:endParaRPr lang="en-US" altLang="en-US" sz="2400" dirty="0"/>
          </a:p>
          <a:p>
            <a:pPr>
              <a:buNone/>
              <a:tabLst>
                <a:tab pos="1655763" algn="l"/>
              </a:tabLst>
            </a:pPr>
            <a:r>
              <a:rPr lang="en-US" altLang="en-US" dirty="0"/>
              <a:t>                     (key are in sorted order)</a:t>
            </a:r>
          </a:p>
          <a:p>
            <a:pPr>
              <a:buNone/>
              <a:tabLst>
                <a:tab pos="1655763" algn="l"/>
              </a:tabLst>
            </a:pPr>
            <a:endParaRPr lang="en-US" altLang="en-US" dirty="0"/>
          </a:p>
          <a:p>
            <a:pPr>
              <a:buNone/>
              <a:tabLst>
                <a:tab pos="1655763" algn="l"/>
              </a:tabLst>
            </a:pPr>
            <a:endParaRPr lang="en-US" altLang="en-US" dirty="0"/>
          </a:p>
        </p:txBody>
      </p:sp>
      <p:pic>
        <p:nvPicPr>
          <p:cNvPr id="33796" name="Picture 13">
            <a:extLst>
              <a:ext uri="{FF2B5EF4-FFF2-40B4-BE49-F238E27FC236}">
                <a16:creationId xmlns:a16="http://schemas.microsoft.com/office/drawing/2014/main" id="{7E87CF0F-244D-42BE-85E3-4109770CB4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9" t="43678" r="1897" b="43678"/>
          <a:stretch>
            <a:fillRect/>
          </a:stretch>
        </p:blipFill>
        <p:spPr bwMode="auto">
          <a:xfrm>
            <a:off x="2690814" y="1866900"/>
            <a:ext cx="6937375" cy="681038"/>
          </a:xfrm>
          <a:prstGeom prst="rect">
            <a:avLst/>
          </a:prstGeom>
          <a:noFill/>
          <a:ln w="76200" cmpd="tri">
            <a:solidFill>
              <a:schemeClr val="tx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3023BA2D-D171-4D57-844C-5084C7928F31}"/>
                  </a:ext>
                </a:extLst>
              </p14:cNvPr>
              <p14:cNvContentPartPr/>
              <p14:nvPr/>
            </p14:nvContentPartPr>
            <p14:xfrm>
              <a:off x="2981880" y="1607760"/>
              <a:ext cx="7500600" cy="319500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3023BA2D-D171-4D57-844C-5084C7928F3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972520" y="1598400"/>
                <a:ext cx="7519320" cy="321372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954" name="Rectangle 2">
            <a:extLst>
              <a:ext uri="{FF2B5EF4-FFF2-40B4-BE49-F238E27FC236}">
                <a16:creationId xmlns:a16="http://schemas.microsoft.com/office/drawing/2014/main" id="{1D932CCD-82A3-4B31-8B5D-841DF2A029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Leaf Nodes in B</a:t>
            </a:r>
            <a:r>
              <a:rPr lang="en-US" baseline="30000" dirty="0"/>
              <a:t>+</a:t>
            </a:r>
            <a:r>
              <a:rPr lang="en-US" dirty="0"/>
              <a:t>-Trees</a:t>
            </a:r>
          </a:p>
        </p:txBody>
      </p:sp>
      <p:sp>
        <p:nvSpPr>
          <p:cNvPr id="34819" name="Rectangle 3">
            <a:extLst>
              <a:ext uri="{FF2B5EF4-FFF2-40B4-BE49-F238E27FC236}">
                <a16:creationId xmlns:a16="http://schemas.microsoft.com/office/drawing/2014/main" id="{4093CFAA-CB7D-4315-BDA0-C7D6D3FEF9A9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528761" y="1824759"/>
            <a:ext cx="8815966" cy="4876800"/>
          </a:xfrm>
        </p:spPr>
        <p:txBody>
          <a:bodyPr/>
          <a:lstStyle/>
          <a:p>
            <a:pPr lvl="1" eaLnBrk="1" hangingPunct="1"/>
            <a:r>
              <a:rPr lang="en-US" altLang="en-US" dirty="0"/>
              <a:t>I</a:t>
            </a:r>
            <a:r>
              <a:rPr lang="en-US" altLang="en-US" i="1" dirty="0"/>
              <a:t> </a:t>
            </a:r>
            <a:r>
              <a:rPr lang="en-US" altLang="en-US" i="1" dirty="0" err="1"/>
              <a:t>L</a:t>
            </a:r>
            <a:r>
              <a:rPr lang="en-US" altLang="en-US" i="1" baseline="-25000" dirty="0" err="1"/>
              <a:t>j</a:t>
            </a:r>
            <a:r>
              <a:rPr lang="en-US" altLang="en-US" dirty="0"/>
              <a:t> are leaf nodes and </a:t>
            </a:r>
            <a:r>
              <a:rPr lang="en-US" altLang="en-US" i="1" dirty="0" err="1"/>
              <a:t>i</a:t>
            </a:r>
            <a:r>
              <a:rPr lang="en-US" altLang="en-US" i="1" dirty="0"/>
              <a:t> </a:t>
            </a:r>
            <a:r>
              <a:rPr lang="en-US" altLang="en-US" dirty="0"/>
              <a:t>&lt; </a:t>
            </a:r>
            <a:r>
              <a:rPr lang="en-US" altLang="en-US" i="1" dirty="0"/>
              <a:t>j, L</a:t>
            </a:r>
            <a:r>
              <a:rPr lang="en-US" altLang="en-US" i="1" baseline="-25000" dirty="0"/>
              <a:t>i</a:t>
            </a:r>
            <a:r>
              <a:rPr lang="en-US" altLang="en-US" dirty="0"/>
              <a:t>’s search-key values are less than </a:t>
            </a:r>
            <a:r>
              <a:rPr lang="en-US" altLang="en-US" i="1" dirty="0" err="1"/>
              <a:t>L</a:t>
            </a:r>
            <a:r>
              <a:rPr lang="en-US" altLang="en-US" i="1" baseline="-25000" dirty="0" err="1"/>
              <a:t>j</a:t>
            </a:r>
            <a:r>
              <a:rPr lang="en-US" altLang="en-US" dirty="0" err="1"/>
              <a:t>’s</a:t>
            </a:r>
            <a:r>
              <a:rPr lang="en-US" altLang="en-US" dirty="0"/>
              <a:t> search-key values</a:t>
            </a:r>
          </a:p>
          <a:p>
            <a:pPr lvl="1" eaLnBrk="1" hangingPunct="1"/>
            <a:r>
              <a:rPr lang="en-US" altLang="en-US" i="1" dirty="0" err="1"/>
              <a:t>P</a:t>
            </a:r>
            <a:r>
              <a:rPr lang="en-US" altLang="en-US" i="1" baseline="-25000" dirty="0" err="1"/>
              <a:t>n</a:t>
            </a:r>
            <a:r>
              <a:rPr lang="en-US" altLang="en-US" dirty="0"/>
              <a:t> points to next leaf node in search-key order</a:t>
            </a:r>
          </a:p>
        </p:txBody>
      </p:sp>
      <p:sp>
        <p:nvSpPr>
          <p:cNvPr id="34820" name="Text Box 4">
            <a:extLst>
              <a:ext uri="{FF2B5EF4-FFF2-40B4-BE49-F238E27FC236}">
                <a16:creationId xmlns:a16="http://schemas.microsoft.com/office/drawing/2014/main" id="{B5145CD5-1538-48BC-BAE0-D41197B450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26259" y="1293813"/>
            <a:ext cx="301783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spcBef>
                <a:spcPct val="50000"/>
              </a:spcBef>
              <a:buFontTx/>
              <a:buNone/>
            </a:pPr>
            <a:r>
              <a:rPr lang="en-US" altLang="en-US" sz="2000" dirty="0">
                <a:latin typeface="Helvetica" panose="020B0604020202020204" pitchFamily="34" charset="0"/>
              </a:rPr>
              <a:t>Properties of a leaf node:</a:t>
            </a:r>
          </a:p>
        </p:txBody>
      </p:sp>
      <p:pic>
        <p:nvPicPr>
          <p:cNvPr id="24581" name="Picture 10">
            <a:extLst>
              <a:ext uri="{FF2B5EF4-FFF2-40B4-BE49-F238E27FC236}">
                <a16:creationId xmlns:a16="http://schemas.microsoft.com/office/drawing/2014/main" id="{060BFDF2-5FC6-4C5F-A89C-48A12D22C0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5" t="25951" r="1007" b="25728"/>
          <a:stretch>
            <a:fillRect/>
          </a:stretch>
        </p:blipFill>
        <p:spPr bwMode="auto">
          <a:xfrm>
            <a:off x="2814639" y="3638551"/>
            <a:ext cx="6746875" cy="2500313"/>
          </a:xfrm>
          <a:prstGeom prst="rect">
            <a:avLst/>
          </a:prstGeom>
          <a:noFill/>
          <a:ln w="76200" cmpd="tri">
            <a:solidFill>
              <a:schemeClr val="tx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45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xit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11" dur="500"/>
                                        <p:tgtEl>
                                          <p:spTgt spid="2458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</TotalTime>
  <Words>573</Words>
  <Application>Microsoft Office PowerPoint</Application>
  <PresentationFormat>Widescreen</PresentationFormat>
  <Paragraphs>52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Calibri</vt:lpstr>
      <vt:lpstr>Calibri Light</vt:lpstr>
      <vt:lpstr>Helvetica</vt:lpstr>
      <vt:lpstr>inter-regular</vt:lpstr>
      <vt:lpstr>Source Sans Pro</vt:lpstr>
      <vt:lpstr>Office Theme</vt:lpstr>
      <vt:lpstr>PowerPoint Presentation</vt:lpstr>
      <vt:lpstr>PowerPoint Presentation</vt:lpstr>
      <vt:lpstr>What is B+tree</vt:lpstr>
      <vt:lpstr>Simple B+tree</vt:lpstr>
      <vt:lpstr>With n =3</vt:lpstr>
      <vt:lpstr>B+ tree  </vt:lpstr>
      <vt:lpstr>B+-Tree Index Files (Cont.) properties/structure</vt:lpstr>
      <vt:lpstr>B+-Tree Node Structure</vt:lpstr>
      <vt:lpstr>Leaf Nodes in B+-Trees</vt:lpstr>
      <vt:lpstr>Example of a B+-tree</vt:lpstr>
      <vt:lpstr>e.G for explanation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Purvi Jardos</dc:creator>
  <cp:lastModifiedBy>Purvi Jardos</cp:lastModifiedBy>
  <cp:revision>8</cp:revision>
  <dcterms:created xsi:type="dcterms:W3CDTF">2022-01-10T03:58:07Z</dcterms:created>
  <dcterms:modified xsi:type="dcterms:W3CDTF">2022-01-12T04:00:41Z</dcterms:modified>
</cp:coreProperties>
</file>

<file path=docProps/thumbnail.jpeg>
</file>